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48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0B66F6-69AD-4B02-95A6-62C674E140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A51A9A2-47AE-4302-B649-445613B207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A12476-FCA0-45E9-8982-2297861DD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C384-0C68-4CA9-8844-AFBEC49D9BB4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DD3770-5074-41B9-A025-3B345F810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9A04FD-1E3D-4216-8F61-15B56C9E5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0CD-4188-4369-992C-F261A7EE7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274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94CEDB-15D8-42F8-999C-DE229E6CC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22ADF87-4B33-4FD8-B5C8-516F8D448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C52EEC-B16A-4559-B4B6-3258A608A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C384-0C68-4CA9-8844-AFBEC49D9BB4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B9DC30-7B76-470F-9BCF-2502D73E7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59DD5E-E115-4E04-80E8-52F3A16B5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0CD-4188-4369-992C-F261A7EE7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731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8474226-2E68-4551-BC7E-5450F0CF66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FAC490D-0993-440D-B354-50E95CE3B1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586264-4724-4C59-AE48-310EE48DE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C384-0C68-4CA9-8844-AFBEC49D9BB4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9855C0-EAC9-47F8-BE58-FC80A2960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8C3030-1CDD-45B3-9440-C5E560223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0CD-4188-4369-992C-F261A7EE7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060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22C68F-7454-4209-85AF-178152B8D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14575D-B4CC-474C-B34F-574CAE48A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B7E7BF-2BD2-4858-AE4C-AF59DAFB4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C384-0C68-4CA9-8844-AFBEC49D9BB4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E692B1-236B-470E-A0B6-893998A05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B7A180-F162-4EAC-B99D-F26FB604B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0CD-4188-4369-992C-F261A7EE7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947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FA3716-5E78-4CA7-A797-008B08822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DF9798D-44B0-4229-BFCE-47F90ECDD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D457DD-C455-4775-8D3D-60B2ABB06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C384-0C68-4CA9-8844-AFBEC49D9BB4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37AA8B-5092-4EFE-9C3E-BFF31F26C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81C1D5-BA5E-413B-9F83-7D5DF259F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0CD-4188-4369-992C-F261A7EE7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96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A3C844-6A4C-4598-BD3B-097D3E007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8CE518-68EC-4008-9DAF-812F165B68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9AB2DF8-93EF-48A8-969F-F4F59A9A2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11AA709-6095-4EBE-94C8-BE975336A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C384-0C68-4CA9-8844-AFBEC49D9BB4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1A88459-A206-4830-A02B-BA1253CA5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5AA6C86-C2D8-40DF-9D76-17A00AA50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0CD-4188-4369-992C-F261A7EE7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737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C1F66D-3478-4AAE-AD45-7077BF344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CF81E75-E554-463E-9C47-7BB0937B5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A1E3211-DF37-4668-83DF-9FC7312F61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BB5A336-0A4C-4166-A990-9726E174A3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D38AB42-0775-47D0-BD76-3ABE737564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157E66B-BF9D-456D-9F3C-215F7A70A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C384-0C68-4CA9-8844-AFBEC49D9BB4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CFEA24F-7B6D-4F75-9C75-86D7504CF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8A914E3-B1E4-4FEB-8D6D-A523E4597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0CD-4188-4369-992C-F261A7EE7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995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E05BAE-85DF-4D23-B653-FAE39F37D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A2E52AF-80A9-445B-9408-B97921215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C384-0C68-4CA9-8844-AFBEC49D9BB4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FCC9F8C-AC68-4B8F-B74D-2B9422FC5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A8A83A-848D-4132-AF43-194C8C97A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0CD-4188-4369-992C-F261A7EE7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963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03EAD14-61C2-4155-8592-D79DCA662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C384-0C68-4CA9-8844-AFBEC49D9BB4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8917797-2A90-4183-9D60-71ACCA181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B3A2654-37FB-4790-8BDF-10329C34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0CD-4188-4369-992C-F261A7EE7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668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B6281D-536D-4284-8BDB-0C013C77E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5E9086-1FE6-419B-838F-A34EEBDAD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6298404-3209-4F83-B0D2-66DCBF030E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407A4A4-558B-41F3-9D94-FC5B6EA60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C384-0C68-4CA9-8844-AFBEC49D9BB4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67031D-D39D-4F79-94E7-A6DD54B1F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331C9AF-7CA8-4736-8460-F0E255186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0CD-4188-4369-992C-F261A7EE7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9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4B6F38-DEE1-4D4E-8965-C1F2A7CC8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B6CC73C-97F3-4E7D-870B-964BFFEDEF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473D30C-7E94-471F-84A4-909E742875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1BE9065-1F02-413F-9AE2-320578618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C384-0C68-4CA9-8844-AFBEC49D9BB4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B92E6C3-D034-42AF-8D2E-2D4EB789C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769C3AE-0307-441E-9361-F93D86853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0CD-4188-4369-992C-F261A7EE7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800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48D2AB-A470-4A48-A5B5-38C704ED4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65A4284-922F-453A-8949-58B933449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34BA11-18F6-42F4-BA21-4AE86B82C6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5C384-0C68-4CA9-8844-AFBEC49D9BB4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D66E48-14F9-4E2D-9A6E-F6E03B2DE0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483323-31C1-4045-A0BD-614E8D56DB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F60CD-4188-4369-992C-F261A7EE70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172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F38EEB6-740D-4DFC-818B-DF5B228C47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558" y="3643745"/>
            <a:ext cx="2875812" cy="302311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4E8764C-F5EE-4D92-BFE6-59A0136F3A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672" y="680653"/>
            <a:ext cx="3890819" cy="2590174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EF000EDA-091B-4C87-997E-E67943EEFE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282" y="530803"/>
            <a:ext cx="1905000" cy="169545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98E4040A-9B27-4C0A-B45B-67090FB93E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5633" y="5144812"/>
            <a:ext cx="1777278" cy="1111813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E06DCE28-8D62-4D32-8E4F-22E7184843A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93534" y="3133854"/>
            <a:ext cx="2194750" cy="1005927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0148E0BA-C380-42CA-A952-B877470B2F88}"/>
              </a:ext>
            </a:extLst>
          </p:cNvPr>
          <p:cNvSpPr/>
          <p:nvPr/>
        </p:nvSpPr>
        <p:spPr>
          <a:xfrm>
            <a:off x="3985103" y="2424545"/>
            <a:ext cx="5158897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КТО ЧТО ЕСТ?</a:t>
            </a:r>
          </a:p>
        </p:txBody>
      </p:sp>
    </p:spTree>
    <p:extLst>
      <p:ext uri="{BB962C8B-B14F-4D97-AF65-F5344CB8AC3E}">
        <p14:creationId xmlns:p14="http://schemas.microsoft.com/office/powerpoint/2010/main" val="3970343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трава">
            <a:extLst>
              <a:ext uri="{FF2B5EF4-FFF2-40B4-BE49-F238E27FC236}">
                <a16:creationId xmlns:a16="http://schemas.microsoft.com/office/drawing/2014/main" id="{23DDB433-B24B-4151-8615-7E1199C937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1497" y="3672320"/>
            <a:ext cx="2190750" cy="1009650"/>
          </a:xfrm>
          <a:prstGeom prst="rect">
            <a:avLst/>
          </a:prstGeom>
        </p:spPr>
      </p:pic>
      <p:pic>
        <p:nvPicPr>
          <p:cNvPr id="11" name="корова">
            <a:extLst>
              <a:ext uri="{FF2B5EF4-FFF2-40B4-BE49-F238E27FC236}">
                <a16:creationId xmlns:a16="http://schemas.microsoft.com/office/drawing/2014/main" id="{819EC783-0FA9-45CF-BE6E-7692666624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74" y="2563091"/>
            <a:ext cx="3400309" cy="3574471"/>
          </a:xfrm>
          <a:prstGeom prst="rect">
            <a:avLst/>
          </a:prstGeom>
        </p:spPr>
      </p:pic>
      <p:pic>
        <p:nvPicPr>
          <p:cNvPr id="7" name="мясо">
            <a:extLst>
              <a:ext uri="{FF2B5EF4-FFF2-40B4-BE49-F238E27FC236}">
                <a16:creationId xmlns:a16="http://schemas.microsoft.com/office/drawing/2014/main" id="{054BE000-1DEA-42C5-AC6B-F6A8D106E4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213" y="1432646"/>
            <a:ext cx="2085975" cy="1304925"/>
          </a:xfrm>
          <a:prstGeom prst="rect">
            <a:avLst/>
          </a:prstGeom>
        </p:spPr>
      </p:pic>
      <p:pic>
        <p:nvPicPr>
          <p:cNvPr id="5" name="сыр">
            <a:extLst>
              <a:ext uri="{FF2B5EF4-FFF2-40B4-BE49-F238E27FC236}">
                <a16:creationId xmlns:a16="http://schemas.microsoft.com/office/drawing/2014/main" id="{2B7977F8-8727-4C02-A27E-F438614DDD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419" y="3193906"/>
            <a:ext cx="1685925" cy="1495425"/>
          </a:xfrm>
          <a:prstGeom prst="rect">
            <a:avLst/>
          </a:prstGeom>
        </p:spPr>
      </p:pic>
      <p:pic>
        <p:nvPicPr>
          <p:cNvPr id="3" name="морковка">
            <a:extLst>
              <a:ext uri="{FF2B5EF4-FFF2-40B4-BE49-F238E27FC236}">
                <a16:creationId xmlns:a16="http://schemas.microsoft.com/office/drawing/2014/main" id="{13B356D2-4FB0-4E80-94B9-AFE5AD27B91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8300" y="530802"/>
            <a:ext cx="1905000" cy="1695450"/>
          </a:xfrm>
          <a:prstGeom prst="rect">
            <a:avLst/>
          </a:prstGeom>
        </p:spPr>
      </p:pic>
      <p:pic>
        <p:nvPicPr>
          <p:cNvPr id="13" name="вопрос1">
            <a:extLst>
              <a:ext uri="{FF2B5EF4-FFF2-40B4-BE49-F238E27FC236}">
                <a16:creationId xmlns:a16="http://schemas.microsoft.com/office/drawing/2014/main" id="{0BEE94DC-6DC9-4044-B558-785F1B3F03B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0267">
            <a:off x="3191307" y="1275484"/>
            <a:ext cx="600075" cy="1009650"/>
          </a:xfrm>
          <a:prstGeom prst="rect">
            <a:avLst/>
          </a:prstGeom>
        </p:spPr>
      </p:pic>
      <p:pic>
        <p:nvPicPr>
          <p:cNvPr id="14" name="вопрос2">
            <a:extLst>
              <a:ext uri="{FF2B5EF4-FFF2-40B4-BE49-F238E27FC236}">
                <a16:creationId xmlns:a16="http://schemas.microsoft.com/office/drawing/2014/main" id="{A35D6B73-FDB7-4FFA-ABBB-EB9CE4D2531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0267">
            <a:off x="3994871" y="2113686"/>
            <a:ext cx="600075" cy="1009650"/>
          </a:xfrm>
          <a:prstGeom prst="rect">
            <a:avLst/>
          </a:prstGeom>
        </p:spPr>
      </p:pic>
      <p:pic>
        <p:nvPicPr>
          <p:cNvPr id="19" name="крестик1">
            <a:extLst>
              <a:ext uri="{FF2B5EF4-FFF2-40B4-BE49-F238E27FC236}">
                <a16:creationId xmlns:a16="http://schemas.microsoft.com/office/drawing/2014/main" id="{670F2253-AC03-4F3D-A687-4FF11191741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677" y="1373305"/>
            <a:ext cx="1341683" cy="1677104"/>
          </a:xfrm>
          <a:prstGeom prst="rect">
            <a:avLst/>
          </a:prstGeom>
        </p:spPr>
      </p:pic>
      <p:pic>
        <p:nvPicPr>
          <p:cNvPr id="23" name="трава1">
            <a:extLst>
              <a:ext uri="{FF2B5EF4-FFF2-40B4-BE49-F238E27FC236}">
                <a16:creationId xmlns:a16="http://schemas.microsoft.com/office/drawing/2014/main" id="{F4237977-6DA3-4AEE-B810-BC9D10C0A2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207" y="4725265"/>
            <a:ext cx="2190750" cy="1009650"/>
          </a:xfrm>
          <a:prstGeom prst="rect">
            <a:avLst/>
          </a:prstGeom>
        </p:spPr>
      </p:pic>
      <p:pic>
        <p:nvPicPr>
          <p:cNvPr id="15" name="крестик2">
            <a:extLst>
              <a:ext uri="{FF2B5EF4-FFF2-40B4-BE49-F238E27FC236}">
                <a16:creationId xmlns:a16="http://schemas.microsoft.com/office/drawing/2014/main" id="{210352F0-73C4-4300-B841-9BA841A206A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404" y="978450"/>
            <a:ext cx="1341683" cy="1677104"/>
          </a:xfrm>
          <a:prstGeom prst="rect">
            <a:avLst/>
          </a:prstGeom>
        </p:spPr>
      </p:pic>
      <p:pic>
        <p:nvPicPr>
          <p:cNvPr id="16" name="крестик3">
            <a:extLst>
              <a:ext uri="{FF2B5EF4-FFF2-40B4-BE49-F238E27FC236}">
                <a16:creationId xmlns:a16="http://schemas.microsoft.com/office/drawing/2014/main" id="{9D6646EA-07CD-4AA7-A27F-2A704094AF8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4313" y="3160541"/>
            <a:ext cx="1341683" cy="1677104"/>
          </a:xfrm>
          <a:prstGeom prst="rect">
            <a:avLst/>
          </a:prstGeom>
        </p:spPr>
      </p:pic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B0F4F16D-0D13-4CFE-9631-47DE1145331C}"/>
              </a:ext>
            </a:extLst>
          </p:cNvPr>
          <p:cNvSpPr/>
          <p:nvPr/>
        </p:nvSpPr>
        <p:spPr>
          <a:xfrm>
            <a:off x="3666237" y="1620982"/>
            <a:ext cx="738969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КОРОВА ЛЮБИТ</a:t>
            </a:r>
          </a:p>
          <a:p>
            <a:pPr algn="ctr"/>
            <a:r>
              <a:rPr lang="ru-RU" sz="8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 ТРАВУ</a:t>
            </a:r>
          </a:p>
        </p:txBody>
      </p:sp>
    </p:spTree>
    <p:extLst>
      <p:ext uri="{BB962C8B-B14F-4D97-AF65-F5344CB8AC3E}">
        <p14:creationId xmlns:p14="http://schemas.microsoft.com/office/powerpoint/2010/main" val="2253787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косточка">
            <a:extLst>
              <a:ext uri="{FF2B5EF4-FFF2-40B4-BE49-F238E27FC236}">
                <a16:creationId xmlns:a16="http://schemas.microsoft.com/office/drawing/2014/main" id="{23DDB433-B24B-4151-8615-7E1199C937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61002" y="3900920"/>
            <a:ext cx="1822503" cy="1009650"/>
          </a:xfrm>
          <a:prstGeom prst="rect">
            <a:avLst/>
          </a:prstGeom>
        </p:spPr>
      </p:pic>
      <p:pic>
        <p:nvPicPr>
          <p:cNvPr id="11" name="собака">
            <a:extLst>
              <a:ext uri="{FF2B5EF4-FFF2-40B4-BE49-F238E27FC236}">
                <a16:creationId xmlns:a16="http://schemas.microsoft.com/office/drawing/2014/main" id="{819EC783-0FA9-45CF-BE6E-7692666624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5838" y="2761309"/>
            <a:ext cx="3400309" cy="2263634"/>
          </a:xfrm>
          <a:prstGeom prst="rect">
            <a:avLst/>
          </a:prstGeom>
        </p:spPr>
      </p:pic>
      <p:pic>
        <p:nvPicPr>
          <p:cNvPr id="7" name="морковка">
            <a:extLst>
              <a:ext uri="{FF2B5EF4-FFF2-40B4-BE49-F238E27FC236}">
                <a16:creationId xmlns:a16="http://schemas.microsoft.com/office/drawing/2014/main" id="{054BE000-1DEA-42C5-AC6B-F6A8D106E4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82097" y="1432646"/>
            <a:ext cx="1466207" cy="1304925"/>
          </a:xfrm>
          <a:prstGeom prst="rect">
            <a:avLst/>
          </a:prstGeom>
        </p:spPr>
      </p:pic>
      <p:pic>
        <p:nvPicPr>
          <p:cNvPr id="5" name="яблоко">
            <a:extLst>
              <a:ext uri="{FF2B5EF4-FFF2-40B4-BE49-F238E27FC236}">
                <a16:creationId xmlns:a16="http://schemas.microsoft.com/office/drawing/2014/main" id="{2B7977F8-8727-4C02-A27E-F438614DDD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33443" y="3734233"/>
            <a:ext cx="1341840" cy="1495425"/>
          </a:xfrm>
          <a:prstGeom prst="rect">
            <a:avLst/>
          </a:prstGeom>
        </p:spPr>
      </p:pic>
      <p:pic>
        <p:nvPicPr>
          <p:cNvPr id="3" name="трава">
            <a:extLst>
              <a:ext uri="{FF2B5EF4-FFF2-40B4-BE49-F238E27FC236}">
                <a16:creationId xmlns:a16="http://schemas.microsoft.com/office/drawing/2014/main" id="{13B356D2-4FB0-4E80-94B9-AFE5AD27B91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41427" y="1438313"/>
            <a:ext cx="1905000" cy="877956"/>
          </a:xfrm>
          <a:prstGeom prst="rect">
            <a:avLst/>
          </a:prstGeom>
        </p:spPr>
      </p:pic>
      <p:pic>
        <p:nvPicPr>
          <p:cNvPr id="13" name="вопрос1">
            <a:extLst>
              <a:ext uri="{FF2B5EF4-FFF2-40B4-BE49-F238E27FC236}">
                <a16:creationId xmlns:a16="http://schemas.microsoft.com/office/drawing/2014/main" id="{0BEE94DC-6DC9-4044-B558-785F1B3F03B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0267">
            <a:off x="3045834" y="1815811"/>
            <a:ext cx="600075" cy="1009650"/>
          </a:xfrm>
          <a:prstGeom prst="rect">
            <a:avLst/>
          </a:prstGeom>
        </p:spPr>
      </p:pic>
      <p:pic>
        <p:nvPicPr>
          <p:cNvPr id="14" name="вопрос2">
            <a:extLst>
              <a:ext uri="{FF2B5EF4-FFF2-40B4-BE49-F238E27FC236}">
                <a16:creationId xmlns:a16="http://schemas.microsoft.com/office/drawing/2014/main" id="{A35D6B73-FDB7-4FFA-ABBB-EB9CE4D2531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0267">
            <a:off x="4077998" y="2529323"/>
            <a:ext cx="600075" cy="1009650"/>
          </a:xfrm>
          <a:prstGeom prst="rect">
            <a:avLst/>
          </a:prstGeom>
        </p:spPr>
      </p:pic>
      <p:pic>
        <p:nvPicPr>
          <p:cNvPr id="19" name="крестик1">
            <a:extLst>
              <a:ext uri="{FF2B5EF4-FFF2-40B4-BE49-F238E27FC236}">
                <a16:creationId xmlns:a16="http://schemas.microsoft.com/office/drawing/2014/main" id="{670F2253-AC03-4F3D-A687-4FF11191741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077" y="1414869"/>
            <a:ext cx="1341683" cy="1677104"/>
          </a:xfrm>
          <a:prstGeom prst="rect">
            <a:avLst/>
          </a:prstGeom>
        </p:spPr>
      </p:pic>
      <p:pic>
        <p:nvPicPr>
          <p:cNvPr id="23" name="косточка1">
            <a:extLst>
              <a:ext uri="{FF2B5EF4-FFF2-40B4-BE49-F238E27FC236}">
                <a16:creationId xmlns:a16="http://schemas.microsoft.com/office/drawing/2014/main" id="{F4237977-6DA3-4AEE-B810-BC9D10C0A2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5330" y="4725265"/>
            <a:ext cx="1822503" cy="1009650"/>
          </a:xfrm>
          <a:prstGeom prst="rect">
            <a:avLst/>
          </a:prstGeom>
        </p:spPr>
      </p:pic>
      <p:pic>
        <p:nvPicPr>
          <p:cNvPr id="15" name="крестик2">
            <a:extLst>
              <a:ext uri="{FF2B5EF4-FFF2-40B4-BE49-F238E27FC236}">
                <a16:creationId xmlns:a16="http://schemas.microsoft.com/office/drawing/2014/main" id="{210352F0-73C4-4300-B841-9BA841A206A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50" y="1020012"/>
            <a:ext cx="1341683" cy="1677104"/>
          </a:xfrm>
          <a:prstGeom prst="rect">
            <a:avLst/>
          </a:prstGeom>
        </p:spPr>
      </p:pic>
      <p:pic>
        <p:nvPicPr>
          <p:cNvPr id="16" name="крестик3">
            <a:extLst>
              <a:ext uri="{FF2B5EF4-FFF2-40B4-BE49-F238E27FC236}">
                <a16:creationId xmlns:a16="http://schemas.microsoft.com/office/drawing/2014/main" id="{9D6646EA-07CD-4AA7-A27F-2A704094AF8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7039" y="3867122"/>
            <a:ext cx="1341683" cy="1677104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0D6928CF-F86F-4D70-90FB-206623C29440}"/>
              </a:ext>
            </a:extLst>
          </p:cNvPr>
          <p:cNvSpPr/>
          <p:nvPr/>
        </p:nvSpPr>
        <p:spPr>
          <a:xfrm>
            <a:off x="3666237" y="1620982"/>
            <a:ext cx="738969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СОБАКА ЛЮБИТ</a:t>
            </a:r>
          </a:p>
          <a:p>
            <a:pPr algn="ctr"/>
            <a:r>
              <a:rPr lang="ru-RU" sz="8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 КОСТОЧКИ</a:t>
            </a:r>
          </a:p>
        </p:txBody>
      </p:sp>
    </p:spTree>
    <p:extLst>
      <p:ext uri="{BB962C8B-B14F-4D97-AF65-F5344CB8AC3E}">
        <p14:creationId xmlns:p14="http://schemas.microsoft.com/office/powerpoint/2010/main" val="344304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12</Words>
  <Application>Microsoft Office PowerPoint</Application>
  <PresentationFormat>Широкоэкранный</PresentationFormat>
  <Paragraphs>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Сотал</dc:creator>
  <cp:lastModifiedBy>Сотал</cp:lastModifiedBy>
  <cp:revision>7</cp:revision>
  <dcterms:created xsi:type="dcterms:W3CDTF">2022-03-28T11:40:06Z</dcterms:created>
  <dcterms:modified xsi:type="dcterms:W3CDTF">2022-03-29T11:36:53Z</dcterms:modified>
</cp:coreProperties>
</file>